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5" r:id="rId3"/>
    <p:sldId id="286" r:id="rId4"/>
    <p:sldId id="287" r:id="rId5"/>
    <p:sldId id="277" r:id="rId6"/>
    <p:sldId id="275" r:id="rId7"/>
    <p:sldId id="261" r:id="rId8"/>
    <p:sldId id="266" r:id="rId9"/>
    <p:sldId id="271" r:id="rId10"/>
    <p:sldId id="274" r:id="rId11"/>
    <p:sldId id="272" r:id="rId12"/>
    <p:sldId id="273" r:id="rId13"/>
    <p:sldId id="257" r:id="rId14"/>
    <p:sldId id="278" r:id="rId15"/>
    <p:sldId id="276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94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ситуаций успеха в развитии активности дошкольника.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smtClean="0"/>
              <a:t>Ребёнок должен быть убеждён, что успехом </a:t>
            </a:r>
            <a:r>
              <a:rPr lang="ru-RU" dirty="0" smtClean="0"/>
              <a:t> он </a:t>
            </a:r>
            <a:r>
              <a:rPr lang="ru-RU" dirty="0" smtClean="0"/>
              <a:t>обязан, прежде всего, самому себе.</a:t>
            </a:r>
          </a:p>
          <a:p>
            <a:pPr>
              <a:buNone/>
            </a:pPr>
            <a:r>
              <a:rPr lang="ru-RU" dirty="0" smtClean="0"/>
              <a:t> Помощь учителя, какой бы эффективной она ни была, всё равно должна быть скрытой. </a:t>
            </a:r>
          </a:p>
          <a:p>
            <a:pPr>
              <a:buNone/>
            </a:pPr>
            <a:r>
              <a:rPr lang="ru-RU" dirty="0" smtClean="0"/>
              <a:t>Стоит ребёнку почувствовать, что открытие сделано с помощью подачи учителя…радость успеха может померкнуть». </a:t>
            </a:r>
          </a:p>
          <a:p>
            <a:pPr>
              <a:buNone/>
            </a:pPr>
            <a:r>
              <a:rPr lang="ru-RU" dirty="0" smtClean="0"/>
              <a:t>                                        </a:t>
            </a:r>
            <a:r>
              <a:rPr lang="ru-RU" dirty="0" smtClean="0"/>
              <a:t>В. </a:t>
            </a:r>
            <a:r>
              <a:rPr lang="ru-RU" dirty="0" smtClean="0"/>
              <a:t>А. Сухомлинский.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49195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6" cy="6169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Разновидности успеха дошкольника могут быть сведены к двум видам: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1.Признание конкретного результата ребёнка.</a:t>
            </a:r>
          </a:p>
          <a:p>
            <a:pPr>
              <a:buNone/>
            </a:pPr>
            <a:r>
              <a:rPr lang="ru-RU" dirty="0" smtClean="0"/>
              <a:t>2.Признание личности ребёнка в целом.</a:t>
            </a:r>
          </a:p>
          <a:p>
            <a:pPr>
              <a:buNone/>
            </a:pPr>
            <a:r>
              <a:rPr lang="ru-RU" dirty="0" smtClean="0"/>
              <a:t>Технология создания поля успеха:</a:t>
            </a:r>
          </a:p>
          <a:p>
            <a:pPr>
              <a:buNone/>
            </a:pPr>
            <a:r>
              <a:rPr lang="ru-RU" dirty="0" smtClean="0"/>
              <a:t>1.Диагностические исследования.</a:t>
            </a:r>
          </a:p>
          <a:p>
            <a:pPr>
              <a:buNone/>
            </a:pPr>
            <a:r>
              <a:rPr lang="ru-RU" dirty="0" smtClean="0"/>
              <a:t>2.Анализ возможностей.</a:t>
            </a:r>
          </a:p>
          <a:p>
            <a:pPr>
              <a:buNone/>
            </a:pPr>
            <a:r>
              <a:rPr lang="ru-RU" dirty="0" smtClean="0"/>
              <a:t>3.Прогноз на успех и поражение</a:t>
            </a:r>
          </a:p>
          <a:p>
            <a:pPr>
              <a:buNone/>
            </a:pPr>
            <a:r>
              <a:rPr lang="ru-RU" dirty="0" smtClean="0"/>
              <a:t>4.Проектирование.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24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6" cy="624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215370" cy="621510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3119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же такое с научной точки зрения ситуация успеха?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Психологи разделили эти два понятия и вот что получилось. </a:t>
            </a:r>
          </a:p>
          <a:p>
            <a:pPr>
              <a:buNone/>
            </a:pPr>
            <a:r>
              <a:rPr lang="ru-RU" dirty="0" smtClean="0"/>
              <a:t>Ситуация – это сочетание условий, которые обеспечивают успех. </a:t>
            </a:r>
          </a:p>
          <a:p>
            <a:pPr>
              <a:buNone/>
            </a:pPr>
            <a:r>
              <a:rPr lang="ru-RU" dirty="0" smtClean="0"/>
              <a:t>Успех – это результат подобной ситуации.</a:t>
            </a:r>
          </a:p>
          <a:p>
            <a:pPr>
              <a:buNone/>
            </a:pPr>
            <a:r>
              <a:rPr lang="ru-RU" dirty="0" smtClean="0"/>
              <a:t>Ожидание успеха – стремление заслужить   одобрение, стремление утвердить своё «Я»,  свою позицию, результат деятельности личности. И, как итог, получить свою «порцию аплодисментов».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успех с психологической и педагогической точки зрения?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Успех  с  психологической точки зрения – это переживание состояния радости, удовлетворение оттого ,что результат, к которому стремилась личность в своей деятельности, либо совпал с её ожиданиями, надеждами, либо превзошёл их.</a:t>
            </a:r>
          </a:p>
          <a:p>
            <a:r>
              <a:rPr lang="ru-RU" dirty="0" smtClean="0"/>
              <a:t>С педагогической точки зрения – это целенаправленное, организованное сочетание условий, с помощью которых создаётся возможность достижения значительных результатов в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Принципы, на основе которых строится деятельность воспитателя.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1.Комфортность.</a:t>
            </a:r>
          </a:p>
          <a:p>
            <a:pPr>
              <a:buNone/>
            </a:pPr>
            <a:r>
              <a:rPr lang="ru-RU" dirty="0" smtClean="0"/>
              <a:t>2.Погружение.</a:t>
            </a:r>
          </a:p>
          <a:p>
            <a:pPr>
              <a:buNone/>
            </a:pPr>
            <a:r>
              <a:rPr lang="ru-RU" dirty="0" smtClean="0"/>
              <a:t>3.Опора на внутреннюю мотивацию.</a:t>
            </a:r>
          </a:p>
          <a:p>
            <a:pPr>
              <a:buNone/>
            </a:pPr>
            <a:r>
              <a:rPr lang="ru-RU" dirty="0" smtClean="0"/>
              <a:t>4.Поспепенность.</a:t>
            </a:r>
          </a:p>
          <a:p>
            <a:pPr>
              <a:buNone/>
            </a:pPr>
            <a:r>
              <a:rPr lang="ru-RU" dirty="0" smtClean="0"/>
              <a:t>5.Вариативность</a:t>
            </a:r>
          </a:p>
          <a:p>
            <a:pPr>
              <a:buNone/>
            </a:pPr>
            <a:r>
              <a:rPr lang="ru-RU" dirty="0" smtClean="0"/>
              <a:t>6.Индивидуальность.</a:t>
            </a:r>
          </a:p>
          <a:p>
            <a:pPr>
              <a:buNone/>
            </a:pPr>
            <a:r>
              <a:rPr lang="ru-RU" dirty="0" smtClean="0"/>
              <a:t>7.Принцип взаимного сотрудничества и доброжелательного общения с ребёнком.</a:t>
            </a:r>
          </a:p>
          <a:p>
            <a:pPr>
              <a:buNone/>
            </a:pPr>
            <a:r>
              <a:rPr lang="ru-RU" dirty="0" smtClean="0"/>
              <a:t>8.Принцип интеграции.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311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358246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8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286808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276</Words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Роль ситуаций успеха в развитии активности дошкольника.</vt:lpstr>
      <vt:lpstr>Что же такое с научной точки зрения ситуация успеха? </vt:lpstr>
      <vt:lpstr>Что такое успех с психологической и педагогической точки зрения?</vt:lpstr>
      <vt:lpstr>Принципы, на основе которых строится деятельность воспитателя.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Разновидности успеха дошкольника могут быть сведены к двум видам: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Евгениий</dc:creator>
  <cp:lastModifiedBy>Ноутбук</cp:lastModifiedBy>
  <cp:revision>29</cp:revision>
  <dcterms:created xsi:type="dcterms:W3CDTF">2021-03-27T12:55:47Z</dcterms:created>
  <dcterms:modified xsi:type="dcterms:W3CDTF">2021-03-27T18:19:19Z</dcterms:modified>
</cp:coreProperties>
</file>